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F6A472-B30F-4172-9D13-C9B996B4EA02}" type="datetimeFigureOut">
              <a:rPr lang="en-US" smtClean="0"/>
              <a:t>9/15/2015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21D627-6AB9-4C32-93B1-5D7B026E1B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081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Card System, College Search, Career Inventory, ACA Instructor Relationship, Pride Time Audience, Parents are encouraged to attend advising all 5 years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1D627-6AB9-4C32-93B1-5D7B026E1B8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42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PLAN Prep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1D627-6AB9-4C32-93B1-5D7B026E1B8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384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ZAPS, Grad Point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1D627-6AB9-4C32-93B1-5D7B026E1B8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1351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Job Shadow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1D627-6AB9-4C32-93B1-5D7B026E1B8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058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1D627-6AB9-4C32-93B1-5D7B026E1B8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607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B013A-7333-4375-A636-D24E4E1987D9}" type="datetimeFigureOut">
              <a:rPr lang="en-US" smtClean="0"/>
              <a:t>9/15/2015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292B687-95D7-4FBC-90EC-34DF1434AA8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B013A-7333-4375-A636-D24E4E1987D9}" type="datetimeFigureOut">
              <a:rPr lang="en-US" smtClean="0"/>
              <a:t>9/15/2015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2B687-95D7-4FBC-90EC-34DF1434AA8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B013A-7333-4375-A636-D24E4E1987D9}" type="datetimeFigureOut">
              <a:rPr lang="en-US" smtClean="0"/>
              <a:t>9/15/2015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2B687-95D7-4FBC-90EC-34DF1434AA8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B013A-7333-4375-A636-D24E4E1987D9}" type="datetimeFigureOut">
              <a:rPr lang="en-US" smtClean="0"/>
              <a:t>9/15/2015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2B687-95D7-4FBC-90EC-34DF1434AA8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B013A-7333-4375-A636-D24E4E1987D9}" type="datetimeFigureOut">
              <a:rPr lang="en-US" smtClean="0"/>
              <a:t>9/15/2015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2B687-95D7-4FBC-90EC-34DF1434AA8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B013A-7333-4375-A636-D24E4E1987D9}" type="datetimeFigureOut">
              <a:rPr lang="en-US" smtClean="0"/>
              <a:t>9/15/2015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2B687-95D7-4FBC-90EC-34DF1434AA8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B013A-7333-4375-A636-D24E4E1987D9}" type="datetimeFigureOut">
              <a:rPr lang="en-US" smtClean="0"/>
              <a:t>9/15/2015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2B687-95D7-4FBC-90EC-34DF1434AA8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B013A-7333-4375-A636-D24E4E1987D9}" type="datetimeFigureOut">
              <a:rPr lang="en-US" smtClean="0"/>
              <a:t>9/15/2015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2B687-95D7-4FBC-90EC-34DF1434AA8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B013A-7333-4375-A636-D24E4E1987D9}" type="datetimeFigureOut">
              <a:rPr lang="en-US" smtClean="0"/>
              <a:t>9/15/2015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2B687-95D7-4FBC-90EC-34DF1434AA8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B013A-7333-4375-A636-D24E4E1987D9}" type="datetimeFigureOut">
              <a:rPr lang="en-US" smtClean="0"/>
              <a:t>9/15/2015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2B687-95D7-4FBC-90EC-34DF1434AA8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B013A-7333-4375-A636-D24E4E1987D9}" type="datetimeFigureOut">
              <a:rPr lang="en-US" smtClean="0"/>
              <a:t>9/15/2015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2B687-95D7-4FBC-90EC-34DF1434AA8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12B013A-7333-4375-A636-D24E4E1987D9}" type="datetimeFigureOut">
              <a:rPr lang="en-US" smtClean="0"/>
              <a:t>9/15/2015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292B687-95D7-4FBC-90EC-34DF1434AA8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050" dirty="0" smtClean="0"/>
              <a:t>Early College Academy</a:t>
            </a:r>
          </a:p>
          <a:p>
            <a:r>
              <a:rPr lang="en-US" sz="1050" dirty="0" smtClean="0"/>
              <a:t>Rodney E. Allred, M.A.</a:t>
            </a:r>
          </a:p>
          <a:p>
            <a:r>
              <a:rPr lang="en-US" sz="1050" dirty="0" smtClean="0"/>
              <a:t>College Counselor</a:t>
            </a:r>
            <a:endParaRPr lang="en-US" sz="105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/>
              <a:t>Creating a College Going Environment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0594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Begin with the End in Mind…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u="sng" dirty="0"/>
              <a:t>Top 5 Factors in College Admissions</a:t>
            </a:r>
            <a:br>
              <a:rPr lang="en-US" u="sng" dirty="0"/>
            </a:br>
            <a:endParaRPr lang="en-US" u="sng" dirty="0" smtClean="0"/>
          </a:p>
          <a:p>
            <a:pPr marL="114300" indent="0">
              <a:buNone/>
            </a:pPr>
            <a:r>
              <a:rPr lang="en-US" dirty="0" smtClean="0"/>
              <a:t>1.	Grades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2. </a:t>
            </a:r>
            <a:r>
              <a:rPr lang="en-US" dirty="0" smtClean="0"/>
              <a:t>	Test </a:t>
            </a:r>
            <a:r>
              <a:rPr lang="en-US" dirty="0"/>
              <a:t>Scores (SAT/ACT)</a:t>
            </a:r>
            <a:br>
              <a:rPr lang="en-US" dirty="0"/>
            </a:br>
            <a:r>
              <a:rPr lang="en-US" dirty="0"/>
              <a:t>3.  </a:t>
            </a:r>
            <a:r>
              <a:rPr lang="en-US" dirty="0" smtClean="0"/>
              <a:t>	Writing </a:t>
            </a:r>
            <a:r>
              <a:rPr lang="en-US" dirty="0"/>
              <a:t>Skills</a:t>
            </a:r>
            <a:br>
              <a:rPr lang="en-US" dirty="0"/>
            </a:br>
            <a:r>
              <a:rPr lang="en-US" dirty="0"/>
              <a:t>4.  </a:t>
            </a:r>
            <a:r>
              <a:rPr lang="en-US" dirty="0" smtClean="0"/>
              <a:t>	Demonstrated </a:t>
            </a:r>
            <a:r>
              <a:rPr lang="en-US" dirty="0"/>
              <a:t>Interest</a:t>
            </a:r>
            <a:br>
              <a:rPr lang="en-US" dirty="0"/>
            </a:br>
            <a:r>
              <a:rPr lang="en-US" dirty="0"/>
              <a:t>5. </a:t>
            </a:r>
            <a:r>
              <a:rPr lang="en-US" dirty="0" smtClean="0"/>
              <a:t>	Counselor </a:t>
            </a:r>
            <a:r>
              <a:rPr lang="en-US" dirty="0"/>
              <a:t>Recommendation</a:t>
            </a:r>
            <a:br>
              <a:rPr lang="en-US" dirty="0"/>
            </a:br>
            <a:endParaRPr lang="en-US" dirty="0" smtClean="0"/>
          </a:p>
          <a:p>
            <a:pPr marL="114300" indent="0">
              <a:buNone/>
            </a:pPr>
            <a:r>
              <a:rPr lang="en-US" sz="2000" dirty="0" smtClean="0"/>
              <a:t>Source</a:t>
            </a:r>
            <a:r>
              <a:rPr lang="en-US" sz="2000" dirty="0"/>
              <a:t>: </a:t>
            </a:r>
            <a:r>
              <a:rPr lang="en-US" sz="2000" dirty="0" smtClean="0"/>
              <a:t>National Association of College Admission Counseling 2014</a:t>
            </a:r>
            <a:r>
              <a:rPr lang="en-US" sz="2000" dirty="0"/>
              <a:t> </a:t>
            </a:r>
            <a:r>
              <a:rPr lang="en-US" sz="2000" i="1" dirty="0"/>
              <a:t>State of College Admission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8457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Freshmen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Summer Freshmen </a:t>
            </a:r>
            <a:r>
              <a:rPr lang="en-US" dirty="0" smtClean="0"/>
              <a:t>Orientation-College &amp; Career </a:t>
            </a:r>
            <a:r>
              <a:rPr lang="en-US" dirty="0"/>
              <a:t>S</a:t>
            </a:r>
            <a:r>
              <a:rPr lang="en-US" dirty="0" smtClean="0"/>
              <a:t>earch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Pride </a:t>
            </a:r>
            <a:r>
              <a:rPr lang="en-US" dirty="0" smtClean="0"/>
              <a:t>Time-captive audience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ACA </a:t>
            </a:r>
            <a:r>
              <a:rPr lang="en-US" dirty="0" smtClean="0"/>
              <a:t>122-1</a:t>
            </a:r>
            <a:r>
              <a:rPr lang="en-US" baseline="30000" dirty="0" smtClean="0"/>
              <a:t>st</a:t>
            </a:r>
            <a:r>
              <a:rPr lang="en-US" dirty="0" smtClean="0"/>
              <a:t> college class</a:t>
            </a:r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Advisory-Card system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College </a:t>
            </a:r>
            <a:r>
              <a:rPr lang="en-US" dirty="0" smtClean="0"/>
              <a:t>Visits-UNC-W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Individualized </a:t>
            </a:r>
            <a:r>
              <a:rPr lang="en-US" dirty="0" smtClean="0"/>
              <a:t>Advising-30 minutes &amp; parents invited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79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Sophomores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Career and College Prep Class</a:t>
            </a:r>
          </a:p>
          <a:p>
            <a:pPr marL="11430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Self Advocacy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College Entrance Exams </a:t>
            </a:r>
            <a:r>
              <a:rPr lang="en-US" dirty="0" smtClean="0"/>
              <a:t>Preparation-PLAN Prep</a:t>
            </a: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r>
              <a:rPr lang="en-US" dirty="0" smtClean="0"/>
              <a:t>Advisory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College </a:t>
            </a:r>
            <a:r>
              <a:rPr lang="en-US" dirty="0" smtClean="0"/>
              <a:t>Visit-Campbell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Individualized Advising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10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Juniors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Targeted ACT Preparation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PSAT</a:t>
            </a:r>
          </a:p>
          <a:p>
            <a:endParaRPr lang="en-US" dirty="0" smtClean="0"/>
          </a:p>
          <a:p>
            <a:r>
              <a:rPr lang="en-US" dirty="0" smtClean="0"/>
              <a:t>ACT</a:t>
            </a:r>
          </a:p>
          <a:p>
            <a:endParaRPr lang="en-US" dirty="0" smtClean="0"/>
          </a:p>
          <a:p>
            <a:r>
              <a:rPr lang="en-US" dirty="0"/>
              <a:t>Classroom </a:t>
            </a:r>
            <a:r>
              <a:rPr lang="en-US" dirty="0" smtClean="0"/>
              <a:t>Guidance</a:t>
            </a:r>
          </a:p>
          <a:p>
            <a:endParaRPr lang="en-US" dirty="0"/>
          </a:p>
          <a:p>
            <a:r>
              <a:rPr lang="en-US" dirty="0" smtClean="0"/>
              <a:t>Advisory</a:t>
            </a:r>
          </a:p>
          <a:p>
            <a:endParaRPr lang="en-US" dirty="0" smtClean="0"/>
          </a:p>
          <a:p>
            <a:r>
              <a:rPr lang="en-US" dirty="0" smtClean="0"/>
              <a:t>College </a:t>
            </a:r>
            <a:r>
              <a:rPr lang="en-US" dirty="0" smtClean="0"/>
              <a:t>Visit-NCSU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Individualized Advising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35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Seniors/Super Seniors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Senior </a:t>
            </a:r>
            <a:r>
              <a:rPr lang="en-US" dirty="0" smtClean="0"/>
              <a:t>Seminar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College Applications</a:t>
            </a:r>
          </a:p>
          <a:p>
            <a:pPr lvl="1"/>
            <a:r>
              <a:rPr lang="en-US" dirty="0" smtClean="0"/>
              <a:t>Scholarship Applications</a:t>
            </a:r>
          </a:p>
          <a:p>
            <a:pPr lvl="1"/>
            <a:r>
              <a:rPr lang="en-US" dirty="0" smtClean="0"/>
              <a:t>Career Counseling-Job Shadow</a:t>
            </a:r>
          </a:p>
          <a:p>
            <a:pPr lvl="1"/>
            <a:r>
              <a:rPr lang="en-US" dirty="0" smtClean="0"/>
              <a:t>Financial Aid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/>
              <a:t>Classroom </a:t>
            </a:r>
            <a:r>
              <a:rPr lang="en-US" dirty="0" smtClean="0"/>
              <a:t>Guidance</a:t>
            </a:r>
          </a:p>
          <a:p>
            <a:endParaRPr lang="en-US" dirty="0"/>
          </a:p>
          <a:p>
            <a:r>
              <a:rPr lang="en-US" dirty="0" smtClean="0"/>
              <a:t>Advisory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Graduation Project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46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College Trips</a:t>
            </a:r>
          </a:p>
          <a:p>
            <a:endParaRPr lang="en-US" dirty="0" smtClean="0"/>
          </a:p>
          <a:p>
            <a:r>
              <a:rPr lang="en-US" dirty="0" smtClean="0"/>
              <a:t>College Speakers</a:t>
            </a:r>
          </a:p>
          <a:p>
            <a:endParaRPr lang="en-US" dirty="0" smtClean="0"/>
          </a:p>
          <a:p>
            <a:r>
              <a:rPr lang="en-US" dirty="0" smtClean="0"/>
              <a:t>College Fairs</a:t>
            </a:r>
          </a:p>
          <a:p>
            <a:endParaRPr lang="en-US" dirty="0" smtClean="0"/>
          </a:p>
          <a:p>
            <a:r>
              <a:rPr lang="en-US" dirty="0" smtClean="0"/>
              <a:t>Career Speakers</a:t>
            </a:r>
          </a:p>
          <a:p>
            <a:endParaRPr lang="en-US" dirty="0" smtClean="0"/>
          </a:p>
          <a:p>
            <a:r>
              <a:rPr lang="en-US" dirty="0" smtClean="0"/>
              <a:t>Enrichment Opportunities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Extensive discussions</a:t>
            </a:r>
            <a:r>
              <a:rPr lang="en-US" dirty="0"/>
              <a:t> </a:t>
            </a:r>
            <a:r>
              <a:rPr lang="en-US" dirty="0" smtClean="0"/>
              <a:t>about PLAN, PSAT, ACT, SAT results and how it relates to colleges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92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Multiple Measures </a:t>
            </a:r>
            <a:br>
              <a:rPr lang="en-US" dirty="0" smtClean="0"/>
            </a:br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College 101 Parent Workshops</a:t>
            </a:r>
          </a:p>
          <a:p>
            <a:endParaRPr lang="en-US" dirty="0" smtClean="0"/>
          </a:p>
          <a:p>
            <a:r>
              <a:rPr lang="en-US" dirty="0" smtClean="0"/>
              <a:t>Financial Aid Night with College Panel</a:t>
            </a:r>
          </a:p>
          <a:p>
            <a:endParaRPr lang="en-US" dirty="0" smtClean="0"/>
          </a:p>
          <a:p>
            <a:r>
              <a:rPr lang="en-US" dirty="0"/>
              <a:t>Group and Individual </a:t>
            </a:r>
            <a:r>
              <a:rPr lang="en-US" dirty="0" smtClean="0"/>
              <a:t>Advising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Celebrate College </a:t>
            </a:r>
            <a:r>
              <a:rPr lang="en-US" dirty="0" smtClean="0"/>
              <a:t>Acceptances</a:t>
            </a:r>
          </a:p>
          <a:p>
            <a:endParaRPr lang="en-US" dirty="0"/>
          </a:p>
          <a:p>
            <a:r>
              <a:rPr lang="en-US" dirty="0" smtClean="0"/>
              <a:t>All high school classes taught at the honor’s level</a:t>
            </a:r>
          </a:p>
          <a:p>
            <a:endParaRPr lang="en-US" dirty="0"/>
          </a:p>
          <a:p>
            <a:r>
              <a:rPr lang="en-US" dirty="0" smtClean="0"/>
              <a:t>Extensive Use </a:t>
            </a:r>
            <a:r>
              <a:rPr lang="en-US" dirty="0"/>
              <a:t>of College </a:t>
            </a:r>
            <a:r>
              <a:rPr lang="en-US" dirty="0" smtClean="0"/>
              <a:t>Resources</a:t>
            </a:r>
          </a:p>
          <a:p>
            <a:endParaRPr lang="en-US" dirty="0"/>
          </a:p>
          <a:p>
            <a:r>
              <a:rPr lang="en-US" b="1" u="sng" dirty="0" smtClean="0"/>
              <a:t>AA or AS is the Expectation from Day 1</a:t>
            </a:r>
            <a:endParaRPr lang="en-US" b="1" u="sng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08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College Acceptances 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Every College in the UNC System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90% of Private colleges in NC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Duke</a:t>
            </a:r>
          </a:p>
          <a:p>
            <a:r>
              <a:rPr lang="en-US" dirty="0" smtClean="0"/>
              <a:t>MIT</a:t>
            </a:r>
          </a:p>
          <a:p>
            <a:r>
              <a:rPr lang="en-US" dirty="0" smtClean="0"/>
              <a:t>Ohio State</a:t>
            </a:r>
          </a:p>
          <a:p>
            <a:r>
              <a:rPr lang="en-US" dirty="0" smtClean="0"/>
              <a:t>Penn State</a:t>
            </a:r>
          </a:p>
          <a:p>
            <a:r>
              <a:rPr lang="en-US" dirty="0" smtClean="0"/>
              <a:t>U. of Pittsburgh</a:t>
            </a:r>
          </a:p>
          <a:p>
            <a:r>
              <a:rPr lang="en-US" dirty="0" smtClean="0"/>
              <a:t>U. of Kentucky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Iowa State</a:t>
            </a:r>
          </a:p>
          <a:p>
            <a:r>
              <a:rPr lang="en-US" dirty="0" smtClean="0"/>
              <a:t>U. of Florida</a:t>
            </a:r>
          </a:p>
          <a:p>
            <a:r>
              <a:rPr lang="en-US" dirty="0" smtClean="0"/>
              <a:t>U. of Miami</a:t>
            </a:r>
          </a:p>
          <a:p>
            <a:r>
              <a:rPr lang="en-US" dirty="0" smtClean="0"/>
              <a:t>U. of South Carolina</a:t>
            </a:r>
          </a:p>
          <a:p>
            <a:r>
              <a:rPr lang="en-US" dirty="0" smtClean="0"/>
              <a:t>Drexel</a:t>
            </a:r>
          </a:p>
          <a:p>
            <a:r>
              <a:rPr lang="en-US" dirty="0" smtClean="0"/>
              <a:t>U. of Alaska</a:t>
            </a:r>
          </a:p>
          <a:p>
            <a:r>
              <a:rPr lang="en-US" dirty="0" smtClean="0"/>
              <a:t>Temple U.</a:t>
            </a:r>
          </a:p>
          <a:p>
            <a:r>
              <a:rPr lang="en-US" dirty="0" smtClean="0"/>
              <a:t>St. John’s U.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*list is  not exhaustive</a:t>
            </a:r>
          </a:p>
          <a:p>
            <a:endParaRPr lang="en-US" dirty="0"/>
          </a:p>
          <a:p>
            <a:r>
              <a:rPr lang="en-US" dirty="0" smtClean="0"/>
              <a:t>3 Graduating Classes/70+ different college acceptances</a:t>
            </a:r>
          </a:p>
          <a:p>
            <a:endParaRPr lang="en-US" dirty="0"/>
          </a:p>
          <a:p>
            <a:r>
              <a:rPr lang="en-US" dirty="0" smtClean="0"/>
              <a:t>100% of graduates accepted at either 1</a:t>
            </a:r>
            <a:r>
              <a:rPr lang="en-US" baseline="30000" dirty="0" smtClean="0"/>
              <a:t>st</a:t>
            </a:r>
            <a:r>
              <a:rPr lang="en-US" dirty="0"/>
              <a:t> </a:t>
            </a:r>
            <a:r>
              <a:rPr lang="en-US" dirty="0" smtClean="0"/>
              <a:t>or 2</a:t>
            </a:r>
            <a:r>
              <a:rPr lang="en-US" baseline="30000" dirty="0" smtClean="0"/>
              <a:t>nd</a:t>
            </a:r>
            <a:r>
              <a:rPr lang="en-US" dirty="0" smtClean="0"/>
              <a:t> Choice College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74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345</TotalTime>
  <Words>296</Words>
  <Application>Microsoft Office PowerPoint</Application>
  <PresentationFormat>On-screen Show (4:3)</PresentationFormat>
  <Paragraphs>122</Paragraphs>
  <Slides>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Apothecary</vt:lpstr>
      <vt:lpstr>Creating a College Going Environment</vt:lpstr>
      <vt:lpstr>Begin with the End in Mind…</vt:lpstr>
      <vt:lpstr>Freshmen</vt:lpstr>
      <vt:lpstr>Sophomores</vt:lpstr>
      <vt:lpstr>Juniors</vt:lpstr>
      <vt:lpstr>Seniors/Super Seniors</vt:lpstr>
      <vt:lpstr>Multiple Measures</vt:lpstr>
      <vt:lpstr>Multiple Measures  Continued…</vt:lpstr>
      <vt:lpstr>College Acceptances  </vt:lpstr>
    </vt:vector>
  </TitlesOfParts>
  <Company>Johnston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a College Going Environment</dc:title>
  <dc:creator>Rodney Allred</dc:creator>
  <cp:lastModifiedBy>Rodney Allred</cp:lastModifiedBy>
  <cp:revision>18</cp:revision>
  <dcterms:created xsi:type="dcterms:W3CDTF">2015-09-10T16:19:02Z</dcterms:created>
  <dcterms:modified xsi:type="dcterms:W3CDTF">2015-09-15T20:23:00Z</dcterms:modified>
</cp:coreProperties>
</file>